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7" r:id="rId4"/>
    <p:sldId id="274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91" d="100"/>
          <a:sy n="91" d="100"/>
        </p:scale>
        <p:origin x="16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6003" y="2372322"/>
            <a:ext cx="9144000" cy="23876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</a:bodyPr>
          <a:lstStyle/>
          <a:p>
            <a:r>
              <a:rPr lang="en-I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Online Registration</a:t>
            </a:r>
            <a:br>
              <a:rPr lang="en-I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I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 </a:t>
            </a:r>
            <a:br>
              <a:rPr lang="en-I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I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FIRST YEAR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0032" y="394247"/>
            <a:ext cx="1437507" cy="12892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E701FC-3253-4923-B030-CFBED7053E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16" b="25682"/>
          <a:stretch/>
        </p:blipFill>
        <p:spPr>
          <a:xfrm>
            <a:off x="2273282" y="483847"/>
            <a:ext cx="7125317" cy="119962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z="3200" b="1"/>
              <a:t>Step 8</a:t>
            </a:r>
            <a:r>
              <a:rPr lang="en-IN" altLang="en-US" sz="3200"/>
              <a:t>- Enter Address Details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6618" r="-780" b="-221"/>
          <a:stretch>
            <a:fillRect/>
          </a:stretch>
        </p:blipFill>
        <p:spPr>
          <a:xfrm>
            <a:off x="147320" y="2019935"/>
            <a:ext cx="11896725" cy="43192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altLang="en-US" sz="3200" b="1"/>
              <a:t>Step 9</a:t>
            </a:r>
            <a:r>
              <a:rPr lang="en-IN" altLang="en-US" sz="3200"/>
              <a:t>- If your local address is as same as your permanent address then click  the check box or fill your local address details.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050" y="1908175"/>
            <a:ext cx="11334750" cy="3829050"/>
          </a:xfrm>
          <a:prstGeom prst="rect">
            <a:avLst/>
          </a:prstGeom>
        </p:spPr>
      </p:pic>
      <p:sp>
        <p:nvSpPr>
          <p:cNvPr id="5" name="Rectangles 4"/>
          <p:cNvSpPr/>
          <p:nvPr/>
        </p:nvSpPr>
        <p:spPr>
          <a:xfrm>
            <a:off x="403225" y="2412365"/>
            <a:ext cx="2078355" cy="358140"/>
          </a:xfrm>
          <a:prstGeom prst="rect">
            <a:avLst/>
          </a:prstGeom>
          <a:noFill/>
          <a:ln w="57150" cmpd="sng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z="3200" b="1">
                <a:solidFill>
                  <a:schemeClr val="tx1"/>
                </a:solidFill>
                <a:effectLst/>
              </a:rPr>
              <a:t>Step 10- </a:t>
            </a:r>
            <a:r>
              <a:rPr lang="en-IN" altLang="en-US" sz="3200">
                <a:solidFill>
                  <a:schemeClr val="tx1"/>
                </a:solidFill>
                <a:effectLst/>
              </a:rPr>
              <a:t>Enter your education details</a:t>
            </a:r>
            <a:r>
              <a:rPr lang="en-IN" altLang="en-US" sz="3200" b="1">
                <a:solidFill>
                  <a:schemeClr val="tx1"/>
                </a:solidFill>
                <a:effectLst/>
              </a:rPr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290" y="1979930"/>
            <a:ext cx="11353800" cy="44951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 11</a:t>
            </a:r>
            <a:r>
              <a:rPr lang="en-IN" altLang="en-US" sz="3200" b="1"/>
              <a:t>- </a:t>
            </a:r>
            <a:r>
              <a:rPr lang="en-IN" altLang="en-US" sz="3200"/>
              <a:t>Upload your Photo And Signature Respectively.</a:t>
            </a:r>
            <a:br>
              <a:rPr lang="en-IN" altLang="en-US" sz="3200"/>
            </a:br>
            <a:r>
              <a:rPr lang="en-IN" altLang="en-US" sz="3200"/>
              <a:t> </a:t>
            </a:r>
            <a:r>
              <a:rPr lang="en-I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NOTE</a:t>
            </a:r>
            <a:r>
              <a:rPr lang="en-IN" altLang="en-US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-</a:t>
            </a:r>
            <a:r>
              <a:rPr lang="en-I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Size of both the documents must be less than the specified size.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11020"/>
            <a:ext cx="12045315" cy="480885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980440" y="207645"/>
            <a:ext cx="101834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altLang="en-US" sz="3200" b="1"/>
              <a:t>Step 12- </a:t>
            </a:r>
            <a:r>
              <a:rPr lang="en-IN" altLang="en-US" sz="3200"/>
              <a:t>Course Selection  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645" y="1544955"/>
            <a:ext cx="8684260" cy="376809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6315075" y="5078730"/>
            <a:ext cx="1454150" cy="704850"/>
          </a:xfrm>
          <a:prstGeom prst="straightConnector1">
            <a:avLst/>
          </a:prstGeom>
          <a:ln w="666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0"/>
          <p:cNvSpPr txBox="1"/>
          <p:nvPr/>
        </p:nvSpPr>
        <p:spPr>
          <a:xfrm>
            <a:off x="8058150" y="5680075"/>
            <a:ext cx="3035300" cy="64516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IN" altLang="en-US"/>
              <a:t>Course selection from drop-down list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9"/>
          <p:cNvSpPr txBox="1"/>
          <p:nvPr/>
        </p:nvSpPr>
        <p:spPr>
          <a:xfrm>
            <a:off x="368935" y="114935"/>
            <a:ext cx="11510645" cy="798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altLang="en-US" sz="2800" b="1"/>
              <a:t>Step 13</a:t>
            </a:r>
            <a:r>
              <a:rPr lang="en-IN" altLang="en-US" sz="2800"/>
              <a:t>- Enter last qualification details </a:t>
            </a:r>
          </a:p>
          <a:p>
            <a:r>
              <a:rPr lang="en-IN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Note (All * “Asterisk” marked fields are mandatory)</a:t>
            </a:r>
            <a:endParaRPr lang="en-IN" alt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4360" y="1418590"/>
            <a:ext cx="11059795" cy="4866005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 flipV="1">
            <a:off x="6788150" y="3577590"/>
            <a:ext cx="1292860" cy="12700"/>
          </a:xfrm>
          <a:prstGeom prst="straightConnector1">
            <a:avLst/>
          </a:prstGeom>
          <a:ln w="666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6707505" y="4374515"/>
            <a:ext cx="1454150" cy="58420"/>
          </a:xfrm>
          <a:prstGeom prst="straightConnector1">
            <a:avLst/>
          </a:prstGeom>
          <a:ln w="666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/>
          <p:cNvSpPr txBox="1"/>
          <p:nvPr/>
        </p:nvSpPr>
        <p:spPr>
          <a:xfrm>
            <a:off x="8369935" y="3347720"/>
            <a:ext cx="2585720" cy="36830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IN" altLang="en-US"/>
              <a:t>Enter Marks Obtained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8427085" y="4225290"/>
            <a:ext cx="2574925" cy="36830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IN" altLang="en-US"/>
              <a:t>Enter total marks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620" y="1755140"/>
            <a:ext cx="11699240" cy="5029835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 flipV="1">
            <a:off x="3023870" y="5575300"/>
            <a:ext cx="2124710" cy="12065"/>
          </a:xfrm>
          <a:prstGeom prst="straightConnector1">
            <a:avLst/>
          </a:prstGeom>
          <a:ln w="666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13"/>
          <p:cNvSpPr txBox="1"/>
          <p:nvPr/>
        </p:nvSpPr>
        <p:spPr>
          <a:xfrm>
            <a:off x="5460365" y="5287645"/>
            <a:ext cx="3728720" cy="64516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IN" altLang="en-US"/>
              <a:t>Select the group and add (check the subjects in the group after adding )</a:t>
            </a:r>
          </a:p>
        </p:txBody>
      </p:sp>
      <p:sp>
        <p:nvSpPr>
          <p:cNvPr id="15" name="Rectangles 14"/>
          <p:cNvSpPr/>
          <p:nvPr/>
        </p:nvSpPr>
        <p:spPr>
          <a:xfrm>
            <a:off x="5899150" y="3140075"/>
            <a:ext cx="3810000" cy="265430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8496935" y="3486150"/>
            <a:ext cx="450215" cy="981710"/>
          </a:xfrm>
          <a:prstGeom prst="straightConnector1">
            <a:avLst/>
          </a:prstGeom>
          <a:ln w="539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/>
          <p:cNvSpPr txBox="1"/>
          <p:nvPr/>
        </p:nvSpPr>
        <p:spPr>
          <a:xfrm>
            <a:off x="8669655" y="4467860"/>
            <a:ext cx="1120775" cy="36830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IN" altLang="en-US"/>
              <a:t>Subjects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565150" y="334645"/>
            <a:ext cx="111645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altLang="en-US" sz="3200" b="1"/>
              <a:t>Step 14</a:t>
            </a:r>
            <a:r>
              <a:rPr lang="en-IN" altLang="en-US" sz="3200"/>
              <a:t>- Select group and subjects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/>
          <p:nvPr/>
        </p:nvSpPr>
        <p:spPr>
          <a:xfrm>
            <a:off x="565150" y="357505"/>
            <a:ext cx="101022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altLang="en-US" sz="3200" b="1"/>
              <a:t>Step 15</a:t>
            </a:r>
            <a:r>
              <a:rPr lang="en-IN" altLang="en-US" sz="3200"/>
              <a:t>- Using this page you can do Payment 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07895"/>
            <a:ext cx="10916285" cy="345948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altLang="en-US" sz="3555" b="1"/>
              <a:t>Step 16</a:t>
            </a:r>
            <a:r>
              <a:rPr lang="en-IN" altLang="en-US" sz="3555"/>
              <a:t>- Preview your application and then confirm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150" y="1866900"/>
            <a:ext cx="11412220" cy="35528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altLang="en-US" sz="3555" b="1"/>
              <a:t>Step 17</a:t>
            </a:r>
            <a:r>
              <a:rPr lang="en-IN" altLang="en-US" sz="3555"/>
              <a:t>- After confirmation you can see your application status and print the application &amp; payment receipt.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52040"/>
            <a:ext cx="10515600" cy="32975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775" y="446405"/>
            <a:ext cx="11127105" cy="1290955"/>
          </a:xfrm>
        </p:spPr>
        <p:txBody>
          <a:bodyPr>
            <a:noAutofit/>
          </a:bodyPr>
          <a:lstStyle/>
          <a:p>
            <a:r>
              <a:rPr lang="en-I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 1- </a:t>
            </a:r>
            <a:br>
              <a:rPr lang="en-IN" altLang="en-US" sz="3200"/>
            </a:br>
            <a:r>
              <a:rPr lang="en-IN" altLang="en-US" sz="3200"/>
              <a:t>Portal link-https://enrollonline.co.in/Registration/Apply/R</a:t>
            </a:r>
            <a:r>
              <a:rPr lang="en-US" altLang="en-IN" sz="3200"/>
              <a:t>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130" y="1737360"/>
            <a:ext cx="11181080" cy="482981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9512935" y="4791075"/>
            <a:ext cx="738505" cy="577215"/>
          </a:xfrm>
          <a:prstGeom prst="straightConnector1">
            <a:avLst/>
          </a:prstGeom>
          <a:ln w="444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9"/>
          <p:cNvSpPr txBox="1"/>
          <p:nvPr/>
        </p:nvSpPr>
        <p:spPr>
          <a:xfrm>
            <a:off x="7538720" y="5668645"/>
            <a:ext cx="3890645" cy="368300"/>
          </a:xfrm>
          <a:prstGeom prst="rect">
            <a:avLst/>
          </a:prstGeom>
          <a:solidFill>
            <a:schemeClr val="accent4"/>
          </a:solidFill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altLang="en-US"/>
              <a:t>CLICK ON GO TO SIGN UP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835" y="2385060"/>
            <a:ext cx="10515600" cy="1245870"/>
          </a:xfrm>
        </p:spPr>
        <p:txBody>
          <a:bodyPr>
            <a:noAutofit/>
          </a:bodyPr>
          <a:lstStyle/>
          <a:p>
            <a:pPr algn="ctr"/>
            <a:r>
              <a:rPr lang="en-IN" altLang="en-US" sz="80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THANK 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20" y="365125"/>
            <a:ext cx="10965180" cy="1325880"/>
          </a:xfrm>
        </p:spPr>
        <p:txBody>
          <a:bodyPr>
            <a:normAutofit fontScale="90000"/>
          </a:bodyPr>
          <a:lstStyle/>
          <a:p>
            <a:pPr marL="0" indent="0">
              <a:buFont typeface="Arial" panose="020B0604020202020204" pitchFamily="34" charset="0"/>
            </a:pPr>
            <a:br>
              <a:rPr lang="en-IN" altLang="en-US" sz="3200" b="1"/>
            </a:br>
            <a:r>
              <a:rPr lang="en-IN" altLang="en-US" sz="3600" b="1"/>
              <a:t>Step 3- </a:t>
            </a:r>
            <a:r>
              <a:rPr lang="en-IN" altLang="en-US" sz="3600"/>
              <a:t>Fill all the details given below and click on register.</a:t>
            </a:r>
            <a:br>
              <a:rPr lang="en-IN" altLang="en-US" sz="3200"/>
            </a:br>
            <a:r>
              <a:rPr lang="en-IN" altLang="en-US" sz="3200"/>
              <a:t>          </a:t>
            </a:r>
            <a:br>
              <a:rPr lang="en-IN" altLang="en-US" sz="3200"/>
            </a:br>
            <a:endParaRPr lang="en-IN" altLang="en-US" sz="320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0170" y="1159510"/>
            <a:ext cx="12011660" cy="535114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7388225" y="2285365"/>
            <a:ext cx="1085215" cy="12065"/>
          </a:xfrm>
          <a:prstGeom prst="straightConnector1">
            <a:avLst/>
          </a:prstGeom>
          <a:ln w="50800" cmpd="sng">
            <a:solidFill>
              <a:srgbClr val="FFFF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388225" y="2839720"/>
            <a:ext cx="1085215" cy="12065"/>
          </a:xfrm>
          <a:prstGeom prst="straightConnector1">
            <a:avLst/>
          </a:prstGeom>
          <a:ln w="50800" cmpd="sng">
            <a:solidFill>
              <a:srgbClr val="FFFF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388225" y="3422650"/>
            <a:ext cx="1085215" cy="12065"/>
          </a:xfrm>
          <a:prstGeom prst="straightConnector1">
            <a:avLst/>
          </a:prstGeom>
          <a:ln w="50800" cmpd="sng">
            <a:solidFill>
              <a:srgbClr val="FFFF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388225" y="3994150"/>
            <a:ext cx="1085215" cy="12065"/>
          </a:xfrm>
          <a:prstGeom prst="straightConnector1">
            <a:avLst/>
          </a:prstGeom>
          <a:ln w="50800" cmpd="sng">
            <a:solidFill>
              <a:srgbClr val="FFFF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457440" y="4502150"/>
            <a:ext cx="1085215" cy="12065"/>
          </a:xfrm>
          <a:prstGeom prst="straightConnector1">
            <a:avLst/>
          </a:prstGeom>
          <a:ln w="50800" cmpd="sng">
            <a:solidFill>
              <a:srgbClr val="FFFF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15"/>
          <p:cNvSpPr txBox="1"/>
          <p:nvPr/>
        </p:nvSpPr>
        <p:spPr>
          <a:xfrm>
            <a:off x="4224655" y="2067560"/>
            <a:ext cx="3117215" cy="36830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IN" altLang="en-US"/>
              <a:t>Enter Valid Username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4224655" y="2667635"/>
            <a:ext cx="3082925" cy="36830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IN" altLang="en-US"/>
              <a:t>Enter Password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4259580" y="3278505"/>
            <a:ext cx="3013075" cy="36830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IN" altLang="en-US"/>
              <a:t>Confirm Password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4259580" y="3855085"/>
            <a:ext cx="3082925" cy="36830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IN" altLang="en-US"/>
              <a:t>Enter Your Mobile Number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4271010" y="4398645"/>
            <a:ext cx="3082925" cy="36830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IN" altLang="en-US"/>
              <a:t>Email ID (Optional)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535" y="1263650"/>
            <a:ext cx="11636375" cy="502666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89535" y="299720"/>
            <a:ext cx="1087501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I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 3</a:t>
            </a:r>
            <a:r>
              <a:rPr lang="en-I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Enter Username And Password And then click on login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10715" y="929640"/>
            <a:ext cx="8645525" cy="515302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86580" y="5941060"/>
            <a:ext cx="3048000" cy="79057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7296150" y="6315710"/>
            <a:ext cx="1511935" cy="10795"/>
          </a:xfrm>
          <a:prstGeom prst="straightConnector1">
            <a:avLst/>
          </a:prstGeom>
          <a:ln w="50800" cmpd="sng">
            <a:solidFill>
              <a:srgbClr val="FFFF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6"/>
          <p:cNvSpPr txBox="1"/>
          <p:nvPr/>
        </p:nvSpPr>
        <p:spPr>
          <a:xfrm>
            <a:off x="8923655" y="6151880"/>
            <a:ext cx="2782570" cy="36830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IN" altLang="en-US"/>
              <a:t>CLICK ON ACCEPT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2072005" y="288925"/>
            <a:ext cx="80473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altLang="en-US" sz="2800" b="1"/>
              <a:t>Step 4</a:t>
            </a:r>
            <a:r>
              <a:rPr lang="en-IN" altLang="en-US" sz="2800"/>
              <a:t>- Read the Instructions and Click on Accept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z="3200" b="1"/>
              <a:t>Step 5- Select the course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7705" y="1855470"/>
            <a:ext cx="11134090" cy="393128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3682365" y="2712720"/>
            <a:ext cx="1085215" cy="12065"/>
          </a:xfrm>
          <a:prstGeom prst="straightConnector1">
            <a:avLst/>
          </a:prstGeom>
          <a:ln w="50800" cmpd="sng">
            <a:solidFill>
              <a:schemeClr val="accent4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7"/>
          <p:cNvSpPr txBox="1"/>
          <p:nvPr/>
        </p:nvSpPr>
        <p:spPr>
          <a:xfrm>
            <a:off x="1638935" y="2534920"/>
            <a:ext cx="2043430" cy="36830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IN" altLang="en-US"/>
              <a:t>Select the course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15" y="189865"/>
            <a:ext cx="10515600" cy="1325563"/>
          </a:xfrm>
        </p:spPr>
        <p:txBody>
          <a:bodyPr/>
          <a:lstStyle/>
          <a:p>
            <a:r>
              <a:rPr lang="en-IN" altLang="en-US" sz="3200" b="1"/>
              <a:t>Step 5-  Enter Student Personal details</a:t>
            </a:r>
            <a:br>
              <a:rPr lang="en-IN" altLang="en-US" sz="3200" b="1"/>
            </a:br>
            <a:r>
              <a:rPr lang="en-I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Note (All * “Asterisk” marked fields are mandatory)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135" y="1515745"/>
            <a:ext cx="11809095" cy="52387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altLang="en-US" sz="3555" b="1"/>
              <a:t>Step 6</a:t>
            </a:r>
            <a:r>
              <a:rPr lang="en-IN" altLang="en-US" sz="3555"/>
              <a:t> - Parent Information</a:t>
            </a:r>
            <a:br>
              <a:rPr lang="en-IN" altLang="en-US" sz="3555"/>
            </a:br>
            <a:r>
              <a:rPr lang="en-IN" altLang="en-US" sz="27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Note (All * “Asterisk” marked fields are mandatory)</a:t>
            </a:r>
            <a:br>
              <a:rPr lang="en-IN" altLang="en-US" sz="31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endParaRPr lang="en-IN" altLang="en-US" sz="31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5315" y="1691005"/>
            <a:ext cx="11361420" cy="44157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73050"/>
            <a:ext cx="10850880" cy="1417955"/>
          </a:xfrm>
        </p:spPr>
        <p:txBody>
          <a:bodyPr/>
          <a:lstStyle/>
          <a:p>
            <a:r>
              <a:rPr lang="en-IN" altLang="en-US" sz="3200" b="1"/>
              <a:t>Step7</a:t>
            </a:r>
            <a:r>
              <a:rPr lang="en-IN" altLang="en-US" sz="3200"/>
              <a:t>- Enter other Information then click on Save &amp; Next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370" y="1691005"/>
            <a:ext cx="11859260" cy="49091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296</Words>
  <Application>Microsoft Office PowerPoint</Application>
  <PresentationFormat>Widescreen</PresentationFormat>
  <Paragraphs>34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Online Registration FOR  FIRST YEAR </vt:lpstr>
      <vt:lpstr>STEP 1-  Portal link-https://enrollonline.co.in/Registration/Apply/RES</vt:lpstr>
      <vt:lpstr> Step 3- Fill all the details given below and click on register.            </vt:lpstr>
      <vt:lpstr>PowerPoint Presentation</vt:lpstr>
      <vt:lpstr>PowerPoint Presentation</vt:lpstr>
      <vt:lpstr>Step 5- Select the course </vt:lpstr>
      <vt:lpstr>Step 5-  Enter Student Personal details Note (All * “Asterisk” marked fields are mandatory)</vt:lpstr>
      <vt:lpstr>Step 6 - Parent Information Note (All * “Asterisk” marked fields are mandatory) </vt:lpstr>
      <vt:lpstr>Step7- Enter other Information then click on Save &amp; Next </vt:lpstr>
      <vt:lpstr>Step 8- Enter Address Details</vt:lpstr>
      <vt:lpstr>Step 9- If your local address is as same as your permanent address then click  the check box or fill your local address details.</vt:lpstr>
      <vt:lpstr>Step 10- Enter your education details </vt:lpstr>
      <vt:lpstr>Step 11- Upload your Photo And Signature Respectively.  NOTE-Size of both the documents must be less than the specified size.</vt:lpstr>
      <vt:lpstr>PowerPoint Presentation</vt:lpstr>
      <vt:lpstr>PowerPoint Presentation</vt:lpstr>
      <vt:lpstr>PowerPoint Presentation</vt:lpstr>
      <vt:lpstr>PowerPoint Presentation</vt:lpstr>
      <vt:lpstr>Step 16- Preview your application and then confirm</vt:lpstr>
      <vt:lpstr>Step 17- After confirmation you can see your application status and print the application &amp; payment receipt.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Registration </dc:title>
  <dc:creator/>
  <cp:lastModifiedBy>Ruchi Gupta</cp:lastModifiedBy>
  <cp:revision>8</cp:revision>
  <dcterms:created xsi:type="dcterms:W3CDTF">2021-06-11T09:22:00Z</dcterms:created>
  <dcterms:modified xsi:type="dcterms:W3CDTF">2021-08-06T05:55:50Z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